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8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81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44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5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0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7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1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4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8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2783B-C33B-4A08-AD5D-46C8FEC33FC2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C720-8E99-453F-A917-9160FDC22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9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">
            <a:extLst>
              <a:ext uri="{FF2B5EF4-FFF2-40B4-BE49-F238E27FC236}">
                <a16:creationId xmlns:a16="http://schemas.microsoft.com/office/drawing/2014/main" id="{527A8A4C-9E88-9D9D-87AD-9CF047B09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">
            <a:extLst>
              <a:ext uri="{FF2B5EF4-FFF2-40B4-BE49-F238E27FC236}">
                <a16:creationId xmlns:a16="http://schemas.microsoft.com/office/drawing/2014/main" id="{52DA252B-BF1B-229C-C8C6-6B150986D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">
            <a:extLst>
              <a:ext uri="{FF2B5EF4-FFF2-40B4-BE49-F238E27FC236}">
                <a16:creationId xmlns:a16="http://schemas.microsoft.com/office/drawing/2014/main" id="{BF4D0227-5DDD-4BFE-6CD6-B12708247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">
            <a:extLst>
              <a:ext uri="{FF2B5EF4-FFF2-40B4-BE49-F238E27FC236}">
                <a16:creationId xmlns:a16="http://schemas.microsoft.com/office/drawing/2014/main" id="{CF04E7A4-14FD-A7D1-1546-73D609DBE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5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">
            <a:extLst>
              <a:ext uri="{FF2B5EF4-FFF2-40B4-BE49-F238E27FC236}">
                <a16:creationId xmlns:a16="http://schemas.microsoft.com/office/drawing/2014/main" id="{F8E2E1D3-5EEE-0DD2-D3B5-0E8B01884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">
            <a:extLst>
              <a:ext uri="{FF2B5EF4-FFF2-40B4-BE49-F238E27FC236}">
                <a16:creationId xmlns:a16="http://schemas.microsoft.com/office/drawing/2014/main" id="{4F347801-F43C-A503-12B3-596AF56D6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7">
            <a:extLst>
              <a:ext uri="{FF2B5EF4-FFF2-40B4-BE49-F238E27FC236}">
                <a16:creationId xmlns:a16="http://schemas.microsoft.com/office/drawing/2014/main" id="{25779631-AED1-00B9-E324-0DFC58767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">
            <a:extLst>
              <a:ext uri="{FF2B5EF4-FFF2-40B4-BE49-F238E27FC236}">
                <a16:creationId xmlns:a16="http://schemas.microsoft.com/office/drawing/2014/main" id="{EACAE6D4-FCEB-DCDE-6721-549E16475D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">
            <a:extLst>
              <a:ext uri="{FF2B5EF4-FFF2-40B4-BE49-F238E27FC236}">
                <a16:creationId xmlns:a16="http://schemas.microsoft.com/office/drawing/2014/main" id="{D2A2314C-A0F9-6A59-E0AD-4C4B4641E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58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Design5</dc:creator>
  <cp:lastModifiedBy>Design5</cp:lastModifiedBy>
  <cp:revision>2</cp:revision>
  <dcterms:created xsi:type="dcterms:W3CDTF">2024-03-13T10:21:02Z</dcterms:created>
  <dcterms:modified xsi:type="dcterms:W3CDTF">2024-03-13T10:24:50Z</dcterms:modified>
</cp:coreProperties>
</file>